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C6A8-E3AC-4B36-A0C8-FDCDD989162F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EBB8-6212-4D6A-BCB6-BC92E757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4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C6A8-E3AC-4B36-A0C8-FDCDD989162F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EBB8-6212-4D6A-BCB6-BC92E757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3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C6A8-E3AC-4B36-A0C8-FDCDD989162F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EBB8-6212-4D6A-BCB6-BC92E757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9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C6A8-E3AC-4B36-A0C8-FDCDD989162F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EBB8-6212-4D6A-BCB6-BC92E757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8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C6A8-E3AC-4B36-A0C8-FDCDD989162F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EBB8-6212-4D6A-BCB6-BC92E757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9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C6A8-E3AC-4B36-A0C8-FDCDD989162F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EBB8-6212-4D6A-BCB6-BC92E757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99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C6A8-E3AC-4B36-A0C8-FDCDD989162F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EBB8-6212-4D6A-BCB6-BC92E757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99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C6A8-E3AC-4B36-A0C8-FDCDD989162F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EBB8-6212-4D6A-BCB6-BC92E757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3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C6A8-E3AC-4B36-A0C8-FDCDD989162F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EBB8-6212-4D6A-BCB6-BC92E757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2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C6A8-E3AC-4B36-A0C8-FDCDD989162F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EBB8-6212-4D6A-BCB6-BC92E757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9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C6A8-E3AC-4B36-A0C8-FDCDD989162F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EBB8-6212-4D6A-BCB6-BC92E757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9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2C6A8-E3AC-4B36-A0C8-FDCDD989162F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6EBB8-6212-4D6A-BCB6-BC92E757B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ichardF\AppData\Local\Microsoft\Windows\Temporary Internet Files\Content.Outlook\3LXUBGTK\RW_Primary_Web_RGB.jpg">
            <a:extLst>
              <a:ext uri="{FF2B5EF4-FFF2-40B4-BE49-F238E27FC236}">
                <a16:creationId xmlns:a16="http://schemas.microsoft.com/office/drawing/2014/main" id="{EB699811-EF30-48A7-A16F-E01CF6FAE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02895"/>
            <a:ext cx="1192505" cy="1192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Seal of Ulster County State of New York">
            <a:extLst>
              <a:ext uri="{FF2B5EF4-FFF2-40B4-BE49-F238E27FC236}">
                <a16:creationId xmlns:a16="http://schemas.microsoft.com/office/drawing/2014/main" id="{525A8A61-BA7F-46D1-8141-A1099F3E4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235" y="100064"/>
            <a:ext cx="1162165" cy="113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3956CD-E142-46F0-BA34-EED63308B88A}"/>
              </a:ext>
            </a:extLst>
          </p:cNvPr>
          <p:cNvSpPr txBox="1"/>
          <p:nvPr/>
        </p:nvSpPr>
        <p:spPr>
          <a:xfrm>
            <a:off x="789696" y="1307068"/>
            <a:ext cx="5432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ULSTER COUNTY OFFICE OF ECONOMIC DEVELOPMENT</a:t>
            </a:r>
          </a:p>
          <a:p>
            <a:pPr algn="ctr"/>
            <a:r>
              <a:rPr lang="en-US" b="1" i="1" dirty="0"/>
              <a:t>Fall 8 Week Awareness Campaign 2018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E7A39C-6029-48D7-9424-EBB509070022}"/>
              </a:ext>
            </a:extLst>
          </p:cNvPr>
          <p:cNvSpPr txBox="1"/>
          <p:nvPr/>
        </p:nvSpPr>
        <p:spPr>
          <a:xfrm>
            <a:off x="228600" y="1981200"/>
            <a:ext cx="6477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Goal: To build awareness of UCOED services for local businesses</a:t>
            </a:r>
          </a:p>
          <a:p>
            <a:endParaRPr lang="en-US" sz="1400" dirty="0"/>
          </a:p>
          <a:p>
            <a:r>
              <a:rPr lang="en-US" sz="1400" dirty="0"/>
              <a:t>Dates: October – December, 2018</a:t>
            </a:r>
          </a:p>
          <a:p>
            <a:pPr marL="973138" indent="-973138"/>
            <a:endParaRPr lang="en-US" sz="1400" dirty="0"/>
          </a:p>
          <a:p>
            <a:pPr marL="798513" indent="-798513"/>
            <a:r>
              <a:rPr lang="en-US" sz="1400" dirty="0"/>
              <a:t>Overview: :30 second specific service commercials (8) weeks October 15 through December 9.</a:t>
            </a:r>
          </a:p>
          <a:p>
            <a:endParaRPr lang="en-US" sz="1400" dirty="0"/>
          </a:p>
          <a:p>
            <a:r>
              <a:rPr lang="en-US" sz="1400" dirty="0"/>
              <a:t>:30 Second Commercials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(10) per week, (8) weeks. 6A-7P, Mon-Fri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@ $30 per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(80) Total Paid Commercials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Plus (40) broadcast and (120) streaming commercials @ NC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Total: $2,400</a:t>
            </a:r>
          </a:p>
          <a:p>
            <a:pPr marL="6350" lvl="1"/>
            <a:endParaRPr lang="en-US" sz="1400" dirty="0"/>
          </a:p>
          <a:p>
            <a:pPr marL="6350" lvl="1"/>
            <a:r>
              <a:rPr lang="en-US" sz="1400" dirty="0"/>
              <a:t>Facebook Post (40,000 FB Likes)</a:t>
            </a:r>
          </a:p>
          <a:p>
            <a:pPr marL="74930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(4) posts @ $50 per; Dates TBD</a:t>
            </a:r>
          </a:p>
          <a:p>
            <a:pPr marL="74930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Total: $200</a:t>
            </a:r>
          </a:p>
          <a:p>
            <a:pPr marL="74930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lvl="2"/>
            <a:r>
              <a:rPr lang="en-US" sz="1400" dirty="0"/>
              <a:t>TOTAL CAMPAIGN: $2,600</a:t>
            </a:r>
          </a:p>
          <a:p>
            <a:pPr lvl="1"/>
            <a:endParaRPr lang="en-US" sz="1400" dirty="0"/>
          </a:p>
          <a:p>
            <a:r>
              <a:rPr lang="en-US" sz="1400" dirty="0"/>
              <a:t>NAME: </a:t>
            </a:r>
            <a:r>
              <a:rPr lang="en-US" sz="1400" dirty="0" err="1"/>
              <a:t>Samm</a:t>
            </a:r>
            <a:r>
              <a:rPr lang="en-US" sz="1400" dirty="0"/>
              <a:t> Liotta</a:t>
            </a:r>
          </a:p>
          <a:p>
            <a:endParaRPr lang="en-US" sz="1400" dirty="0"/>
          </a:p>
          <a:p>
            <a:r>
              <a:rPr lang="en-US" sz="1400" dirty="0"/>
              <a:t>APPROVED:</a:t>
            </a:r>
          </a:p>
          <a:p>
            <a:r>
              <a:rPr lang="en-US" sz="1400" dirty="0"/>
              <a:t>DATE:</a:t>
            </a:r>
          </a:p>
        </p:txBody>
      </p:sp>
    </p:spTree>
    <p:extLst>
      <p:ext uri="{BB962C8B-B14F-4D97-AF65-F5344CB8AC3E}">
        <p14:creationId xmlns:p14="http://schemas.microsoft.com/office/powerpoint/2010/main" val="830533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1E3419ED461D4F93F3EF84AABF4690" ma:contentTypeVersion="11" ma:contentTypeDescription="Create a new document." ma:contentTypeScope="" ma:versionID="e25376910c1a520cb64fcab968246930">
  <xsd:schema xmlns:xsd="http://www.w3.org/2001/XMLSchema" xmlns:xs="http://www.w3.org/2001/XMLSchema" xmlns:p="http://schemas.microsoft.com/office/2006/metadata/properties" xmlns:ns2="a58df785-9696-4fb3-852f-490bb0124867" xmlns:ns3="7594a126-ae48-49d2-9c44-dde507913f0f" targetNamespace="http://schemas.microsoft.com/office/2006/metadata/properties" ma:root="true" ma:fieldsID="e3391a6ae753c70055930f6a8fe847c5" ns2:_="" ns3:_="">
    <xsd:import namespace="a58df785-9696-4fb3-852f-490bb0124867"/>
    <xsd:import namespace="7594a126-ae48-49d2-9c44-dde507913f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df785-9696-4fb3-852f-490bb01248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4a126-ae48-49d2-9c44-dde507913f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BB1749-EF85-4F0F-B09E-C9A1D39DCD0D}"/>
</file>

<file path=customXml/itemProps2.xml><?xml version="1.0" encoding="utf-8"?>
<ds:datastoreItem xmlns:ds="http://schemas.openxmlformats.org/officeDocument/2006/customXml" ds:itemID="{71FFA357-0657-421D-A7A3-F4DE113364B0}"/>
</file>

<file path=customXml/itemProps3.xml><?xml version="1.0" encoding="utf-8"?>
<ds:datastoreItem xmlns:ds="http://schemas.openxmlformats.org/officeDocument/2006/customXml" ds:itemID="{957902B5-D83A-4909-AB95-D611A416089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128</Words>
  <Application>Microsoft Office PowerPoint</Application>
  <PresentationFormat>Letter Paper (8.5x11 in)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Fusco</dc:creator>
  <cp:lastModifiedBy>Kayleen Scali</cp:lastModifiedBy>
  <cp:revision>2</cp:revision>
  <cp:lastPrinted>2018-10-05T13:21:26Z</cp:lastPrinted>
  <dcterms:created xsi:type="dcterms:W3CDTF">2018-10-05T13:19:24Z</dcterms:created>
  <dcterms:modified xsi:type="dcterms:W3CDTF">2019-01-22T14:49:16Z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0x010100951E3419ED461D4F93F3EF84AABF4690</vt:lpwstr>
  </property>
</Properties>
</file>